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03-May-20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03-May-20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03-May-20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03-May-20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03-May-20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03-May-20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03-May-20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03-May-20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03-May-20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03-May-20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03-May-20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03-May-20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03-May-20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03-May-20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03-May-20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03-May-20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03-May-20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03-May-20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al-setting-motivation.com/goal-setting-program/changing-habit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2417534"/>
          </a:xfrm>
        </p:spPr>
        <p:txBody>
          <a:bodyPr/>
          <a:lstStyle/>
          <a:p>
            <a:r>
              <a:rPr lang="hy-AM" dirty="0" smtClean="0"/>
              <a:t>ՆՊԱՏԱԿՆԵՐ, ԴՐԱՆՑ ԴԱՍԱԿԱՐԳՈՒՄԸ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4649272"/>
            <a:ext cx="6815669" cy="586703"/>
          </a:xfrm>
        </p:spPr>
        <p:txBody>
          <a:bodyPr/>
          <a:lstStyle/>
          <a:p>
            <a:pPr algn="r"/>
            <a:r>
              <a:rPr lang="hy-AM" dirty="0" smtClean="0"/>
              <a:t>03․05․2020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969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y-AM" dirty="0" smtClean="0"/>
              <a:t>Նպատակների դասակարգման մեթոդներ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711478"/>
            <a:ext cx="9601196" cy="3318936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hy-AM" dirty="0"/>
              <a:t>Դասակարգիր նպատակներդ 1-10 </a:t>
            </a:r>
            <a:r>
              <a:rPr lang="hy-AM" dirty="0" smtClean="0"/>
              <a:t>սանդղակով</a:t>
            </a:r>
          </a:p>
          <a:p>
            <a:pPr marL="457200" indent="-457200">
              <a:buFont typeface="+mj-lt"/>
              <a:buAutoNum type="arabicPeriod"/>
            </a:pPr>
            <a:r>
              <a:rPr lang="hy-AM" dirty="0" smtClean="0"/>
              <a:t>Ժամանակահատվածի սահմանում</a:t>
            </a:r>
          </a:p>
          <a:p>
            <a:pPr marL="0" lvl="0" indent="0">
              <a:buNone/>
            </a:pPr>
            <a:r>
              <a:rPr lang="hy-AM" dirty="0" smtClean="0"/>
              <a:t>	</a:t>
            </a:r>
            <a:r>
              <a:rPr lang="ru-RU" i="1" dirty="0" smtClean="0"/>
              <a:t>1 </a:t>
            </a:r>
            <a:r>
              <a:rPr lang="hy-AM" i="1" dirty="0" smtClean="0"/>
              <a:t>շաբաթ</a:t>
            </a:r>
            <a:endParaRPr lang="hy-AM" i="1" dirty="0"/>
          </a:p>
          <a:p>
            <a:pPr marL="0" lvl="0" indent="0">
              <a:buNone/>
            </a:pPr>
            <a:r>
              <a:rPr lang="hy-AM" i="1" dirty="0"/>
              <a:t>	</a:t>
            </a:r>
            <a:r>
              <a:rPr lang="ru-RU" i="1" dirty="0" smtClean="0"/>
              <a:t>1 </a:t>
            </a:r>
            <a:r>
              <a:rPr lang="hy-AM" i="1" dirty="0"/>
              <a:t>ամիս</a:t>
            </a:r>
            <a:endParaRPr lang="ru-RU" i="1" dirty="0"/>
          </a:p>
          <a:p>
            <a:pPr marL="0" lvl="0" indent="0">
              <a:buNone/>
            </a:pPr>
            <a:r>
              <a:rPr lang="hy-AM" i="1" dirty="0" smtClean="0"/>
              <a:t>	</a:t>
            </a:r>
            <a:r>
              <a:rPr lang="ru-RU" i="1" dirty="0" smtClean="0"/>
              <a:t>6 </a:t>
            </a:r>
            <a:r>
              <a:rPr lang="hy-AM" i="1" dirty="0"/>
              <a:t>ամիս</a:t>
            </a:r>
            <a:endParaRPr lang="ru-RU" i="1" dirty="0"/>
          </a:p>
          <a:p>
            <a:pPr marL="0" lvl="0" indent="0">
              <a:buNone/>
            </a:pPr>
            <a:r>
              <a:rPr lang="hy-AM" i="1" dirty="0" smtClean="0"/>
              <a:t>	</a:t>
            </a:r>
            <a:r>
              <a:rPr lang="ru-RU" i="1" dirty="0" smtClean="0"/>
              <a:t>1 </a:t>
            </a:r>
            <a:r>
              <a:rPr lang="hy-AM" i="1" dirty="0"/>
              <a:t>տարի</a:t>
            </a:r>
            <a:endParaRPr lang="ru-RU" i="1" dirty="0"/>
          </a:p>
          <a:p>
            <a:pPr marL="0" lvl="0" indent="0">
              <a:buNone/>
            </a:pPr>
            <a:r>
              <a:rPr lang="hy-AM" i="1" dirty="0" smtClean="0"/>
              <a:t>	</a:t>
            </a:r>
            <a:r>
              <a:rPr lang="ru-RU" i="1" dirty="0" smtClean="0"/>
              <a:t>5 </a:t>
            </a:r>
            <a:r>
              <a:rPr lang="hy-AM" i="1" dirty="0"/>
              <a:t>տարի</a:t>
            </a:r>
            <a:endParaRPr lang="ru-RU" i="1" dirty="0"/>
          </a:p>
          <a:p>
            <a:pPr marL="0" lvl="0" indent="0">
              <a:buNone/>
            </a:pPr>
            <a:r>
              <a:rPr lang="hy-AM" i="1" dirty="0" smtClean="0"/>
              <a:t>	</a:t>
            </a:r>
            <a:r>
              <a:rPr lang="ru-RU" i="1" dirty="0" smtClean="0"/>
              <a:t>10 </a:t>
            </a:r>
            <a:r>
              <a:rPr lang="hy-AM" i="1" dirty="0"/>
              <a:t>տարի կամ ավել</a:t>
            </a:r>
            <a:endParaRPr lang="ru-RU" i="1" dirty="0"/>
          </a:p>
          <a:p>
            <a:pPr marL="0" indent="0">
              <a:buNone/>
            </a:pPr>
            <a:endParaRPr lang="hy-AM" dirty="0" smtClean="0"/>
          </a:p>
        </p:txBody>
      </p:sp>
    </p:spTree>
    <p:extLst>
      <p:ext uri="{BB962C8B-B14F-4D97-AF65-F5344CB8AC3E}">
        <p14:creationId xmlns:p14="http://schemas.microsoft.com/office/powerpoint/2010/main" val="245379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y-AM" dirty="0" smtClean="0"/>
              <a:t>Առաջնահերթությունների սահմանում՝ ստեղծարար մոտեցմամբ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endParaRPr lang="en-US" dirty="0" smtClean="0"/>
          </a:p>
          <a:p>
            <a:pPr lvl="0" algn="just"/>
            <a:r>
              <a:rPr lang="hy-AM" dirty="0" smtClean="0"/>
              <a:t>Որքանո՞վ է համապատասխանում նպատակը իմ մոտեցումներին ու արժեհամակարգին</a:t>
            </a:r>
          </a:p>
          <a:p>
            <a:pPr lvl="0" algn="just"/>
            <a:r>
              <a:rPr lang="hy-AM" dirty="0" smtClean="0"/>
              <a:t>Ամենաշատը </a:t>
            </a:r>
            <a:r>
              <a:rPr lang="hy-AM" dirty="0"/>
              <a:t>ո՞ր նպատակի մասին </a:t>
            </a:r>
            <a:r>
              <a:rPr lang="hy-AM" dirty="0" smtClean="0"/>
              <a:t>եմ </a:t>
            </a:r>
            <a:r>
              <a:rPr lang="hy-AM" dirty="0"/>
              <a:t>մտածում</a:t>
            </a:r>
            <a:endParaRPr lang="ru-RU" dirty="0"/>
          </a:p>
          <a:p>
            <a:pPr lvl="0" algn="just"/>
            <a:r>
              <a:rPr lang="hy-AM" dirty="0"/>
              <a:t>Ո՞ր նպատակին ամենաշատը ժամանակ և էներգիա </a:t>
            </a:r>
            <a:r>
              <a:rPr lang="hy-AM" dirty="0" smtClean="0"/>
              <a:t>կտրամադրեի, </a:t>
            </a:r>
            <a:r>
              <a:rPr lang="hy-AM" dirty="0"/>
              <a:t>եթե հենց հիմա այն իրականացնելու </a:t>
            </a:r>
            <a:r>
              <a:rPr lang="hy-AM" dirty="0" smtClean="0"/>
              <a:t>լինեի</a:t>
            </a:r>
            <a:endParaRPr lang="ru-RU" dirty="0"/>
          </a:p>
          <a:p>
            <a:pPr algn="just"/>
            <a:r>
              <a:rPr lang="hy-AM" dirty="0" smtClean="0"/>
              <a:t>Ո՞ր </a:t>
            </a:r>
            <a:r>
              <a:rPr lang="hy-AM" dirty="0"/>
              <a:t>ձեռքբերումները ինձ հետ ընդմիշտ կմնան կամ որո՞նք են ամենամնայունը թվում։ Սա կարևո՞ր է ինձ համար</a:t>
            </a:r>
            <a:r>
              <a:rPr lang="hy-AM" dirty="0" smtClean="0"/>
              <a:t>։</a:t>
            </a:r>
            <a:r>
              <a:rPr lang="hy-AM" dirty="0"/>
              <a:t> </a:t>
            </a:r>
            <a:endParaRPr lang="ru-RU" dirty="0"/>
          </a:p>
          <a:p>
            <a:pPr algn="just"/>
            <a:r>
              <a:rPr lang="hy-AM" dirty="0" smtClean="0"/>
              <a:t>Տասը </a:t>
            </a:r>
            <a:r>
              <a:rPr lang="hy-AM" dirty="0"/>
              <a:t>տարի անց այս նպատակը որքանո՞վ կարևոր կլինի ինձ համար։ </a:t>
            </a:r>
            <a:endParaRPr lang="ru-RU" dirty="0"/>
          </a:p>
          <a:p>
            <a:pPr algn="just"/>
            <a:r>
              <a:rPr lang="hy-AM" dirty="0" smtClean="0"/>
              <a:t>Ո՞ր </a:t>
            </a:r>
            <a:r>
              <a:rPr lang="hy-AM" dirty="0"/>
              <a:t>նպատակներն են համապատասխանում իմ իրական արժեքներին։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63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519707"/>
            <a:ext cx="9601196" cy="4356161"/>
          </a:xfrm>
        </p:spPr>
        <p:txBody>
          <a:bodyPr>
            <a:normAutofit/>
          </a:bodyPr>
          <a:lstStyle/>
          <a:p>
            <a:pPr algn="just"/>
            <a:r>
              <a:rPr lang="hy-AM" dirty="0"/>
              <a:t>Ո՞ր նպատակներն են իմ կողմից վերահսկելի և կապված չեն այլ մարդկանցից կամ հանգամանքներից։ </a:t>
            </a:r>
            <a:endParaRPr lang="ru-RU" dirty="0"/>
          </a:p>
          <a:p>
            <a:r>
              <a:rPr lang="hy-AM" dirty="0"/>
              <a:t>Այս նպատակը իմ ներքին ցանկությո՞ւնն է, թե արտաքին պահանջ։ </a:t>
            </a:r>
            <a:r>
              <a:rPr lang="en-US" dirty="0"/>
              <a:t> </a:t>
            </a:r>
            <a:endParaRPr lang="ru-RU" dirty="0"/>
          </a:p>
          <a:p>
            <a:r>
              <a:rPr lang="hy-AM" dirty="0"/>
              <a:t>Եթե կարողանայի հաղթահարել վախերս և ինչ-որ գործողություն կատարել հիմա, դա ո՞ր նպատակի իրականացումը կլիներ։ </a:t>
            </a:r>
            <a:endParaRPr lang="ru-RU" dirty="0"/>
          </a:p>
          <a:p>
            <a:r>
              <a:rPr lang="hy-AM" dirty="0"/>
              <a:t>Ո՞ր նպատակի իրակիանացումն է ինձ ամենաշատը </a:t>
            </a:r>
            <a:r>
              <a:rPr lang="hy-AM" dirty="0" smtClean="0"/>
              <a:t>մոտիվացնում, </a:t>
            </a:r>
            <a:r>
              <a:rPr lang="hy-AM" dirty="0"/>
              <a:t>որի իրականացումը ինձ ներքին բավարարվածության զգացում կտա։ </a:t>
            </a:r>
            <a:endParaRPr lang="ru-RU" dirty="0"/>
          </a:p>
          <a:p>
            <a:r>
              <a:rPr lang="hy-AM" dirty="0"/>
              <a:t>Ո՞ր նպատակի իրականացումն է համապատասխանում իմ ներկա կյանքի ընթացքին։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873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 smtClean="0"/>
              <a:t>ԻՆՉՈ՞Ւ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hy-AM" dirty="0" smtClean="0"/>
              <a:t>Փորձեք գտնել «ինչո՞ւ» և </a:t>
            </a:r>
            <a:r>
              <a:rPr lang="hy-AM" dirty="0"/>
              <a:t>« </a:t>
            </a:r>
            <a:r>
              <a:rPr lang="hy-AM" dirty="0" smtClean="0"/>
              <a:t>ինչպե՞ս» հարցերի պատասխանը բոլոր նպատակների համար։ Դա հնարավորություն կտա վերլուծել դրանց իրականացման ընթացքը և պատկերացնել վերջնարդյունքը։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9972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100" y="3129566"/>
            <a:ext cx="9065799" cy="1784976"/>
          </a:xfrm>
        </p:spPr>
      </p:pic>
    </p:spTree>
    <p:extLst>
      <p:ext uri="{BB962C8B-B14F-4D97-AF65-F5344CB8AC3E}">
        <p14:creationId xmlns:p14="http://schemas.microsoft.com/office/powerpoint/2010/main" val="2961304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 smtClean="0"/>
              <a:t>Ի՞ՆՉ Է ՆՊԱՏԱԿԸ</a:t>
            </a:r>
            <a:endParaRPr lang="ru-R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630" y="2376151"/>
            <a:ext cx="6186792" cy="3677275"/>
          </a:xfrm>
        </p:spPr>
      </p:pic>
    </p:spTree>
    <p:extLst>
      <p:ext uri="{BB962C8B-B14F-4D97-AF65-F5344CB8AC3E}">
        <p14:creationId xmlns:p14="http://schemas.microsoft.com/office/powerpoint/2010/main" val="34207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 smtClean="0"/>
              <a:t>Այլ ձևակերպումներ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y-AM" b="1" dirty="0" smtClean="0"/>
              <a:t>Մտադրություն</a:t>
            </a:r>
            <a:endParaRPr lang="en-US" dirty="0"/>
          </a:p>
          <a:p>
            <a:r>
              <a:rPr lang="hy-AM" b="1" dirty="0" smtClean="0"/>
              <a:t>Ցանկալի փոփոխություն</a:t>
            </a:r>
            <a:endParaRPr lang="en-US" dirty="0"/>
          </a:p>
          <a:p>
            <a:r>
              <a:rPr lang="hy-AM" b="1" dirty="0" smtClean="0"/>
              <a:t>Երազանք</a:t>
            </a:r>
            <a:endParaRPr lang="en-US" dirty="0"/>
          </a:p>
          <a:p>
            <a:r>
              <a:rPr lang="hy-AM" b="1" dirty="0" smtClean="0"/>
              <a:t>Հույսեր՝ ապագայի հետ կապված</a:t>
            </a:r>
            <a:endParaRPr lang="en-US" dirty="0"/>
          </a:p>
          <a:p>
            <a:r>
              <a:rPr lang="hy-AM" b="1" dirty="0" smtClean="0"/>
              <a:t>Ցանկություն</a:t>
            </a:r>
            <a:endParaRPr lang="en-US" dirty="0"/>
          </a:p>
          <a:p>
            <a:r>
              <a:rPr lang="hy-AM" b="1" dirty="0" smtClean="0"/>
              <a:t>Նպատակակետ</a:t>
            </a: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502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 smtClean="0"/>
              <a:t>Նպատակների իրականացում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y-AM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Քայլ 1․ Ինչպե՞ս սահմանել նպատակներ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hy-AM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Քայլ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2: </a:t>
            </a:r>
            <a:r>
              <a:rPr lang="hy-AM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Ինչպե՞ս </a:t>
            </a:r>
            <a:r>
              <a:rPr lang="hy-AM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դասակարգել </a:t>
            </a:r>
            <a:r>
              <a:rPr lang="hy-AM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դրանք ըստ առաջնահերթության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hy-AM" dirty="0">
                <a:solidFill>
                  <a:schemeClr val="tx1">
                    <a:lumMod val="95000"/>
                    <a:lumOff val="5000"/>
                  </a:schemeClr>
                </a:solidFill>
              </a:rPr>
              <a:t>Քայլ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3: </a:t>
            </a:r>
            <a:r>
              <a:rPr lang="hy-AM" dirty="0">
                <a:solidFill>
                  <a:schemeClr val="tx1">
                    <a:lumMod val="95000"/>
                    <a:lumOff val="5000"/>
                  </a:schemeClr>
                </a:solidFill>
              </a:rPr>
              <a:t>Գրի առնել նպատակները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hy-AM" dirty="0">
                <a:solidFill>
                  <a:schemeClr val="tx1">
                    <a:lumMod val="95000"/>
                    <a:lumOff val="5000"/>
                  </a:schemeClr>
                </a:solidFill>
              </a:rPr>
              <a:t>Քայլ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4: </a:t>
            </a:r>
            <a:r>
              <a:rPr lang="hy-AM" dirty="0">
                <a:solidFill>
                  <a:schemeClr val="tx1">
                    <a:lumMod val="95000"/>
                    <a:lumOff val="5000"/>
                  </a:schemeClr>
                </a:solidFill>
              </a:rPr>
              <a:t>Դրական մոտիվացիա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hy-AM" dirty="0">
                <a:solidFill>
                  <a:schemeClr val="tx1">
                    <a:lumMod val="95000"/>
                    <a:lumOff val="5000"/>
                  </a:schemeClr>
                </a:solidFill>
              </a:rPr>
              <a:t>Քայլ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5: </a:t>
            </a:r>
            <a:r>
              <a:rPr lang="hy-AM" dirty="0">
                <a:solidFill>
                  <a:schemeClr val="tx1">
                    <a:lumMod val="95000"/>
                    <a:lumOff val="5000"/>
                  </a:schemeClr>
                </a:solidFill>
              </a:rPr>
              <a:t>Բացասական մոտեցում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hy-AM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Քայլ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6: </a:t>
            </a:r>
            <a:r>
              <a:rPr lang="hy-AM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Սահմանել և հաղթահարել սահմանափակող հանգամանքները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hy-AM" dirty="0">
                <a:solidFill>
                  <a:schemeClr val="tx1">
                    <a:lumMod val="95000"/>
                    <a:lumOff val="5000"/>
                  </a:schemeClr>
                </a:solidFill>
              </a:rPr>
              <a:t>Քայլ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7: </a:t>
            </a:r>
            <a:r>
              <a:rPr lang="hy-AM" dirty="0">
                <a:solidFill>
                  <a:schemeClr val="tx1">
                    <a:lumMod val="95000"/>
                    <a:lumOff val="5000"/>
                  </a:schemeClr>
                </a:solidFill>
              </a:rPr>
              <a:t>Փոխել </a:t>
            </a:r>
            <a:r>
              <a:rPr lang="hy-AM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որոշակի սովորույթներ </a:t>
            </a:r>
            <a:r>
              <a:rPr lang="hy-AM" dirty="0">
                <a:solidFill>
                  <a:schemeClr val="tx1">
                    <a:lumMod val="95000"/>
                    <a:lumOff val="5000"/>
                  </a:schemeClr>
                </a:solidFill>
              </a:rPr>
              <a:t>և </a:t>
            </a:r>
            <a:r>
              <a:rPr lang="hy-AM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մոտեցումներ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87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y-AM" dirty="0" smtClean="0"/>
              <a:t>Նպատակների սահմանում</a:t>
            </a:r>
            <a:br>
              <a:rPr lang="hy-AM" dirty="0" smtClean="0"/>
            </a:br>
            <a:r>
              <a:rPr lang="hy-AM" dirty="0" smtClean="0"/>
              <a:t>Քայլ 1-ուղեղային գրոհ</a:t>
            </a:r>
            <a:endParaRPr lang="ru-R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967" y="2517470"/>
            <a:ext cx="3917419" cy="3737011"/>
          </a:xfrm>
        </p:spPr>
      </p:pic>
    </p:spTree>
    <p:extLst>
      <p:ext uri="{BB962C8B-B14F-4D97-AF65-F5344CB8AC3E}">
        <p14:creationId xmlns:p14="http://schemas.microsoft.com/office/powerpoint/2010/main" val="419337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81985" y="2230444"/>
            <a:ext cx="10023613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hy-AM" altLang="ru-RU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Ի՞նչ եմ ցանկանում անել կյանքիս հետ։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hy-AM" altLang="ru-RU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Ինչպիսի՞ մարդ եմ ցանկանում դառնալ։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hy-AM" altLang="ru-RU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Ինչո՞վ եմ ցանկանում հայտնի դառնալ։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hy-AM" altLang="ru-RU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Ո՞րն է կյանքիս նպատակը կամ առաքելությունը։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hy-AM" altLang="ru-RU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Նյութական ի՞նչ բարիքներ կցանկանայի ունենալ։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hy-AM" altLang="ru-RU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Դեպի ո՞ւր եմ ցանկանում շարժվել։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hy-AM" altLang="ru-RU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Ի՞նչ կուզենայի ունենալ կյանքում։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hy-AM" altLang="ru-RU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Ինչպե՞ս կուզենայի օգտագործել ժամանակս և էներգիաս։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hy-AM" dirty="0" smtClean="0"/>
              <a:t>Հուշող հարցեր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610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880315"/>
            <a:ext cx="9601196" cy="3995553"/>
          </a:xfrm>
        </p:spPr>
        <p:txBody>
          <a:bodyPr>
            <a:norm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hy-AM" altLang="ru-RU" sz="28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Ինչպիսի՞ն է իմ </a:t>
            </a:r>
            <a:r>
              <a:rPr lang="hy-AM" altLang="ru-RU" sz="28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պատկերացրած իդեալական </a:t>
            </a:r>
            <a:r>
              <a:rPr lang="hy-AM" altLang="ru-RU" sz="28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կյանքը։</a:t>
            </a:r>
            <a:endParaRPr lang="ru-RU" altLang="ru-RU" sz="2800" dirty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hy-AM" altLang="ru-RU" sz="28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Ի՞նչ փորձառություն կուզենայի </a:t>
            </a:r>
            <a:r>
              <a:rPr lang="hy-AM" altLang="ru-RU" sz="28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ունենալ։</a:t>
            </a:r>
            <a:endParaRPr lang="ru-RU" altLang="ru-RU" sz="2800" dirty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hy-AM" altLang="ru-RU" sz="28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Ինչպիսի՞ գործողություններ եմ սիրում </a:t>
            </a:r>
            <a:r>
              <a:rPr lang="hy-AM" altLang="ru-RU" sz="28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անել կամ հանուն ինչի</a:t>
            </a:r>
            <a:r>
              <a:rPr lang="hy-AM" altLang="ru-RU" sz="28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՞ </a:t>
            </a:r>
            <a:r>
              <a:rPr lang="hy-AM" altLang="ru-RU" sz="28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պատրաստ </a:t>
            </a:r>
            <a:r>
              <a:rPr lang="hy-AM" altLang="ru-RU" sz="28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կլինեի արթնանալ առավոտյան </a:t>
            </a:r>
            <a:r>
              <a:rPr lang="hy-AM" altLang="ru-RU" sz="28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5։30։</a:t>
            </a:r>
            <a:endParaRPr lang="ru-RU" altLang="ru-RU" sz="2800" dirty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hy-AM" altLang="ru-RU" sz="28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Օրվա ընթացքում ինչի՞ մասին եմ հիմնականում երազում կամ ի՞նչ եմ պատկերացնում։  </a:t>
            </a:r>
            <a:endParaRPr lang="ru-RU" altLang="ru-RU" sz="2800" dirty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hy-AM" altLang="ru-RU" sz="28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Եթե հնարավոր լիներ իրականություն դարձնել իմ ցանկություններից մեկը, </a:t>
            </a:r>
            <a:r>
              <a:rPr lang="hy-AM" altLang="ru-RU" sz="28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ո՞րը </a:t>
            </a:r>
            <a:r>
              <a:rPr lang="hy-AM" altLang="ru-RU" sz="28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կլիներ դա։</a:t>
            </a:r>
            <a:endParaRPr lang="hy-AM" altLang="ru-RU" sz="2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735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 smtClean="0"/>
              <a:t>Քայլ 2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y-AM" sz="3600" dirty="0" smtClean="0"/>
              <a:t>Ինչպե՞ս դասակարգել նպատակներն </a:t>
            </a:r>
            <a:r>
              <a:rPr lang="hy-AM" sz="3600" dirty="0"/>
              <a:t>ըստ </a:t>
            </a:r>
            <a:r>
              <a:rPr lang="hy-AM" sz="3600" dirty="0" smtClean="0"/>
              <a:t>առաջնահերթության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91035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 smtClean="0"/>
              <a:t>Ինչո՞ւ դասակարգել դրանք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hy-AM" b="1" dirty="0"/>
              <a:t>Ժամանակը սահմանափակ </a:t>
            </a:r>
            <a:r>
              <a:rPr lang="hy-AM" b="1" dirty="0" smtClean="0"/>
              <a:t>է</a:t>
            </a:r>
          </a:p>
          <a:p>
            <a:pPr marL="457200" indent="-457200">
              <a:buFont typeface="+mj-lt"/>
              <a:buAutoNum type="arabicPeriod"/>
            </a:pPr>
            <a:r>
              <a:rPr lang="hy-AM" b="1" dirty="0"/>
              <a:t>Մեծ նպատակներ՝ մեծ </a:t>
            </a:r>
            <a:r>
              <a:rPr lang="hy-AM" b="1" dirty="0" smtClean="0"/>
              <a:t>ջանքեր</a:t>
            </a:r>
          </a:p>
          <a:p>
            <a:pPr marL="457200" indent="-457200">
              <a:buFont typeface="+mj-lt"/>
              <a:buAutoNum type="arabicPeriod"/>
            </a:pPr>
            <a:r>
              <a:rPr lang="hy-AM" b="1" dirty="0"/>
              <a:t>Մեծ ձեռքբերումների համար կարևոր է իմանալ </a:t>
            </a:r>
            <a:r>
              <a:rPr lang="hy-AM" b="1" dirty="0" smtClean="0"/>
              <a:t>Ձեր </a:t>
            </a:r>
            <a:r>
              <a:rPr lang="hy-AM" b="1" dirty="0"/>
              <a:t>ուժեղ </a:t>
            </a:r>
            <a:r>
              <a:rPr lang="hy-AM" b="1" dirty="0" smtClean="0"/>
              <a:t>կողմերը։</a:t>
            </a:r>
          </a:p>
          <a:p>
            <a:pPr marL="457200" indent="-457200">
              <a:buFont typeface="+mj-lt"/>
              <a:buAutoNum type="arabicPeriod"/>
            </a:pPr>
            <a:r>
              <a:rPr lang="hy-AM" b="1" dirty="0" smtClean="0"/>
              <a:t>Կարևոր նպատակները ստիպում են ռիսկի դիմել կամ զոհողությունների գնալ</a:t>
            </a:r>
            <a:r>
              <a:rPr lang="hy-AM" b="1" dirty="0"/>
              <a:t>։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398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212</TotalTime>
  <Words>288</Words>
  <Application>Microsoft Office PowerPoint</Application>
  <PresentationFormat>Widescreen</PresentationFormat>
  <Paragraphs>58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Garamond</vt:lpstr>
      <vt:lpstr>Times New Roman</vt:lpstr>
      <vt:lpstr>Wingdings</vt:lpstr>
      <vt:lpstr>Organic</vt:lpstr>
      <vt:lpstr>ՆՊԱՏԱԿՆԵՐ, ԴՐԱՆՑ ԴԱՍԱԿԱՐԳՈՒՄԸ</vt:lpstr>
      <vt:lpstr>Ի՞ՆՉ Է ՆՊԱՏԱԿԸ</vt:lpstr>
      <vt:lpstr>Այլ ձևակերպումներ</vt:lpstr>
      <vt:lpstr>Նպատակների իրականացում</vt:lpstr>
      <vt:lpstr>Նպատակների սահմանում Քայլ 1-ուղեղային գրոհ</vt:lpstr>
      <vt:lpstr>Հուշող հարցեր</vt:lpstr>
      <vt:lpstr>PowerPoint Presentation</vt:lpstr>
      <vt:lpstr>Քայլ 2</vt:lpstr>
      <vt:lpstr>Ինչո՞ւ դասակարգել դրանք</vt:lpstr>
      <vt:lpstr>Նպատակների դասակարգման մեթոդներ</vt:lpstr>
      <vt:lpstr>Առաջնահերթությունների սահմանում՝ ստեղծարար մոտեցմամբ</vt:lpstr>
      <vt:lpstr>PowerPoint Presentation</vt:lpstr>
      <vt:lpstr>ԻՆՉՈ՞Ւ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ՆՊԱՏԱԿՆԵՐ, ԴՐԱՆՑ ԴԱՍԱԿԱՐԳՈՒՄԸ</dc:title>
  <dc:creator>christine.mkhitaryan@hotmail.com</dc:creator>
  <cp:lastModifiedBy>christine.mkhitaryan@hotmail.com</cp:lastModifiedBy>
  <cp:revision>10</cp:revision>
  <dcterms:created xsi:type="dcterms:W3CDTF">2020-05-03T14:43:11Z</dcterms:created>
  <dcterms:modified xsi:type="dcterms:W3CDTF">2020-05-03T18:16:07Z</dcterms:modified>
</cp:coreProperties>
</file>